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71" d="100"/>
          <a:sy n="71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43894-72D7-4345-A200-50E8CEC1F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1A7EA1-BD88-43C4-8D3A-A6A33408C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0E70F-231E-4026-9C19-B3C70500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ECAE4-D413-40EA-AD28-7A2E92D9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B1C9B-F04C-4B61-AA94-35DD6745E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2F898-A754-439E-9D82-5465C9D76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3EBCF-45AF-4703-94A5-420B9BAEB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9E1E-3F95-4ED0-A5C5-FA40A25CD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707D-E35E-4D6C-B99A-A588165E2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57BB9-DD33-4888-8E32-525FA8564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4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C8F50C-A9A0-45D8-91DE-BB48D9BC3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4268D-8D20-4611-96A4-239487F0C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DEA8A-3AFB-4F15-9C2D-B2A5C4959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E544D-D65F-4E80-B8B5-15AD3015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0E967-D676-4E97-9859-08411B57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6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F88F-FA12-4A53-8133-B6CA623BB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1A3CA-755E-4C90-8F32-41E03A9CA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2E0F9-D842-4ACC-AE02-ADF106B0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F7A6A-8F9A-4763-A66E-46B4EAC7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F8D20-7B70-4A6F-B4F3-88E8FBB9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7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624CC-9429-4C7C-AF31-00766931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2A331-BA47-45FE-A521-0A39B94BA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48B3B-649C-4977-BBF2-236FDF22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703F3-3EDB-4103-84DC-2ED8ACF2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6B457-1105-4AB9-ACFD-6FD6761BE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1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A81E1-674F-4613-9147-4F0060C3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8F268-BBA1-4F8B-A40A-B9FC0AEAC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6588C-56B4-4BD3-8D08-639AAB16B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103FC-AF8D-4715-A4E0-F23D7E95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95D91-EE02-47E6-B822-2997DF9B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B0DB0-75DA-4E3C-8E90-42ADC7EC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0FB1D-E6BE-432A-9DCB-EFDD3EE32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4D746-393C-4103-9115-1CEFCAA92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69342-65CA-4065-B7C0-A8D42E8C7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4E731-F25C-4D30-9B27-BDF7DA476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289B70-621D-4534-9751-EE7181BDE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455133-2976-4678-9884-82510A63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35115E-841D-4599-B3C8-A6C8309ED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BBD0F-F1C9-47B0-92C3-EEE88BC0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FAFEA-86D5-423D-BF8C-0BED58E51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11D1AA-67FE-4906-A2B3-27EF0418C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986008-0155-4592-A788-1FF24547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FFE4F-55AD-42A9-AF8D-D46B4B5B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7678B8-3646-4C4D-AD20-71B370D9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472473-0A66-4C6B-8796-BC462ED7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0A602-6796-49A6-8E20-E5731B6E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1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82619-9DC8-4977-A3E8-4F27738CD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D1F83-B725-4C55-8621-4336CB6E5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373F34-1899-400B-B6ED-51C7120DC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74DC8-BDB3-4B77-B2D5-A9322678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46325-3F86-4278-A7EE-BB69D1C5F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DA919-2C92-4077-9C0E-FDD3948FB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8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BAB6D-251E-418E-9491-47E22A175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088036-9559-49A4-84D2-79E073C9DE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29C5A-358F-48F4-B45E-B7A6142B4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AED8E-29C2-4B4E-87AC-B624FF94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D3FF3-88E7-44EF-BEA6-B0ACEFD7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3FEA1-437A-4B31-A578-43F64601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6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E565C5-08D5-4674-A0A9-95E600E1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83FDC-B56D-4152-B0E1-35C9CBB13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C3457-7F46-413D-BE69-EDEEC0B2CA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3620-ADB3-4EC8-A8A2-3C1ACE42359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CB8CF-3070-4B1F-84EC-5EFF94E34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EEFF0-8A30-4A24-BDED-EF203697E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2EAE-EEB6-4B5A-A410-2520F863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1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79140-1B8A-42D0-A250-6C7AD03D44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Pentwater Channel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F5290-E79E-48DE-B76F-BD0A23140E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Roseman</a:t>
            </a:r>
          </a:p>
          <a:p>
            <a:r>
              <a:rPr lang="en-US" dirty="0"/>
              <a:t>January 5, 2022</a:t>
            </a:r>
          </a:p>
        </p:txBody>
      </p:sp>
    </p:spTree>
    <p:extLst>
      <p:ext uri="{BB962C8B-B14F-4D97-AF65-F5344CB8AC3E}">
        <p14:creationId xmlns:p14="http://schemas.microsoft.com/office/powerpoint/2010/main" val="403682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B76C9-C7E6-4FF2-B0A6-19DF9A1C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DFB6-67E6-4BF4-BFA5-EB715555E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Importance of the channel</a:t>
            </a:r>
          </a:p>
          <a:p>
            <a:pPr lvl="1"/>
            <a:r>
              <a:rPr lang="en-US" dirty="0"/>
              <a:t>Not just to allow rich sailors to come to Pentwater</a:t>
            </a:r>
          </a:p>
          <a:p>
            <a:pPr lvl="1"/>
            <a:r>
              <a:rPr lang="en-US" dirty="0"/>
              <a:t>Closure of channel would have severe economic impact</a:t>
            </a:r>
          </a:p>
          <a:p>
            <a:r>
              <a:rPr lang="en-US" dirty="0"/>
              <a:t>My involvement</a:t>
            </a:r>
          </a:p>
          <a:p>
            <a:pPr lvl="1"/>
            <a:r>
              <a:rPr lang="en-US" dirty="0"/>
              <a:t>USACE presentation to Service Club</a:t>
            </a:r>
          </a:p>
          <a:p>
            <a:pPr lvl="1"/>
            <a:r>
              <a:rPr lang="en-US" dirty="0"/>
              <a:t>Harbor research committee</a:t>
            </a:r>
          </a:p>
          <a:p>
            <a:pPr lvl="1"/>
            <a:r>
              <a:rPr lang="en-US" dirty="0"/>
              <a:t>Introduction to Guy Meadows via </a:t>
            </a:r>
            <a:r>
              <a:rPr lang="en-US" dirty="0" err="1"/>
              <a:t>Frode</a:t>
            </a:r>
            <a:endParaRPr lang="en-US" dirty="0"/>
          </a:p>
          <a:p>
            <a:r>
              <a:rPr lang="en-US" dirty="0"/>
              <a:t>Tendency to shoal</a:t>
            </a:r>
          </a:p>
          <a:p>
            <a:pPr lvl="1"/>
            <a:r>
              <a:rPr lang="en-US" dirty="0"/>
              <a:t>1921</a:t>
            </a:r>
          </a:p>
          <a:p>
            <a:pPr lvl="1"/>
            <a:r>
              <a:rPr lang="en-US" dirty="0"/>
              <a:t>Dredging history</a:t>
            </a:r>
          </a:p>
          <a:p>
            <a:r>
              <a:rPr lang="en-US" dirty="0"/>
              <a:t>Sources of sand</a:t>
            </a:r>
          </a:p>
          <a:p>
            <a:pPr lvl="1"/>
            <a:r>
              <a:rPr lang="en-US" dirty="0"/>
              <a:t>Offshore currents</a:t>
            </a:r>
          </a:p>
          <a:p>
            <a:pPr lvl="1"/>
            <a:r>
              <a:rPr lang="en-US" dirty="0"/>
              <a:t>Blowing sand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7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555D5-0718-4813-8E19-65D78CC0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1F7F4-C328-4EA6-A82F-43B9DBA14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History, role of Lake levels</a:t>
            </a:r>
          </a:p>
          <a:p>
            <a:r>
              <a:rPr lang="en-US" dirty="0"/>
              <a:t>Mapping</a:t>
            </a:r>
          </a:p>
          <a:p>
            <a:pPr lvl="1"/>
            <a:r>
              <a:rPr lang="en-US" dirty="0"/>
              <a:t>Boats, equipment</a:t>
            </a:r>
          </a:p>
          <a:p>
            <a:pPr lvl="1"/>
            <a:r>
              <a:rPr lang="en-US" dirty="0"/>
              <a:t>Software</a:t>
            </a:r>
          </a:p>
          <a:p>
            <a:r>
              <a:rPr lang="en-US" dirty="0"/>
              <a:t>Dredging</a:t>
            </a:r>
          </a:p>
          <a:p>
            <a:pPr lvl="1"/>
            <a:r>
              <a:rPr lang="en-US" dirty="0"/>
              <a:t>Likely need for dredging</a:t>
            </a:r>
          </a:p>
          <a:p>
            <a:pPr lvl="1"/>
            <a:r>
              <a:rPr lang="en-US" dirty="0"/>
              <a:t>Permits</a:t>
            </a:r>
          </a:p>
          <a:p>
            <a:pPr lvl="1"/>
            <a:r>
              <a:rPr lang="en-US" dirty="0"/>
              <a:t>Sources of funding</a:t>
            </a:r>
          </a:p>
          <a:p>
            <a:pPr lvl="2"/>
            <a:r>
              <a:rPr lang="en-US" dirty="0"/>
              <a:t>Village</a:t>
            </a:r>
          </a:p>
          <a:p>
            <a:pPr lvl="2"/>
            <a:r>
              <a:rPr lang="en-US" dirty="0"/>
              <a:t>Township </a:t>
            </a:r>
          </a:p>
          <a:p>
            <a:pPr lvl="2"/>
            <a:r>
              <a:rPr lang="en-US" dirty="0"/>
              <a:t>LIB</a:t>
            </a:r>
          </a:p>
          <a:p>
            <a:pPr lvl="2"/>
            <a:r>
              <a:rPr lang="en-US" dirty="0"/>
              <a:t>Donations</a:t>
            </a:r>
          </a:p>
          <a:p>
            <a:pPr lvl="2"/>
            <a:r>
              <a:rPr lang="en-US" dirty="0"/>
              <a:t>Other government entities</a:t>
            </a:r>
          </a:p>
          <a:p>
            <a:pPr lvl="1"/>
            <a:r>
              <a:rPr lang="en-US" dirty="0"/>
              <a:t>Timing</a:t>
            </a:r>
          </a:p>
          <a:p>
            <a:pPr lvl="2"/>
            <a:r>
              <a:rPr lang="en-US" dirty="0"/>
              <a:t>URGENT</a:t>
            </a:r>
          </a:p>
          <a:p>
            <a:pPr marL="914400" lvl="2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6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45AD-0343-4267-8E64-99751572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channel depth on boating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474F0-63AB-473E-AA93-9B78D8F24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Safe depth not as simple as boat draft + depth</a:t>
            </a:r>
          </a:p>
          <a:p>
            <a:pPr lvl="1"/>
            <a:r>
              <a:rPr lang="en-US" dirty="0"/>
              <a:t>I think boat “climbs” wave, exposing prop </a:t>
            </a:r>
          </a:p>
          <a:p>
            <a:pPr lvl="2"/>
            <a:r>
              <a:rPr lang="en-US" dirty="0"/>
              <a:t>Damage to prop shaft—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6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74E27-1F47-4BEA-ADCB-346A78F71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and other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5DB0-D540-4720-9664-6F4042E54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Blowing sand</a:t>
            </a:r>
          </a:p>
          <a:p>
            <a:pPr lvl="1"/>
            <a:r>
              <a:rPr lang="en-US" dirty="0"/>
              <a:t>Fencing </a:t>
            </a:r>
          </a:p>
          <a:p>
            <a:pPr lvl="2"/>
            <a:r>
              <a:rPr lang="en-US" dirty="0"/>
              <a:t>Tom </a:t>
            </a:r>
            <a:r>
              <a:rPr lang="en-US" dirty="0" err="1"/>
              <a:t>Sturr</a:t>
            </a:r>
            <a:endParaRPr lang="en-US" dirty="0"/>
          </a:p>
          <a:p>
            <a:pPr lvl="1"/>
            <a:r>
              <a:rPr lang="en-US" dirty="0"/>
              <a:t>Sandbar</a:t>
            </a:r>
          </a:p>
          <a:p>
            <a:pPr lvl="2"/>
            <a:r>
              <a:rPr lang="en-US" dirty="0"/>
              <a:t>Local dredge</a:t>
            </a:r>
          </a:p>
          <a:p>
            <a:pPr lvl="2"/>
            <a:r>
              <a:rPr lang="en-US" dirty="0"/>
              <a:t>Share with other localities</a:t>
            </a:r>
          </a:p>
          <a:p>
            <a:pPr lvl="2"/>
            <a:r>
              <a:rPr lang="en-US" dirty="0"/>
              <a:t>Onshore installation</a:t>
            </a:r>
          </a:p>
          <a:p>
            <a:pPr lvl="2"/>
            <a:r>
              <a:rPr lang="en-US" dirty="0"/>
              <a:t>Underwater bulldozer</a:t>
            </a:r>
          </a:p>
          <a:p>
            <a:pPr lvl="2"/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7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3EB2-699F-4E8E-B90E-6A326C69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http://pentwaterchannel.org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D251A-25D5-4C7F-8698-34E98505A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42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3013</TotalTime>
  <Words>147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Pentwater Channel</vt:lpstr>
      <vt:lpstr>Topics</vt:lpstr>
      <vt:lpstr>PowerPoint Presentation</vt:lpstr>
      <vt:lpstr>Impact of channel depth on boating</vt:lpstr>
      <vt:lpstr>Prevention and other approaches</vt:lpstr>
      <vt:lpstr>http://pentwaterchannel.org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Pentwater Channel</dc:title>
  <dc:creator>David Roseman</dc:creator>
  <cp:lastModifiedBy>David Roseman</cp:lastModifiedBy>
  <cp:revision>6</cp:revision>
  <dcterms:created xsi:type="dcterms:W3CDTF">2022-01-05T16:22:30Z</dcterms:created>
  <dcterms:modified xsi:type="dcterms:W3CDTF">2022-01-07T18:36:24Z</dcterms:modified>
</cp:coreProperties>
</file>